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7.png" ContentType="image/png"/>
  <Override PartName="/ppt/media/image16.png" ContentType="image/png"/>
  <Override PartName="/ppt/media/image15.png" ContentType="image/png"/>
  <Override PartName="/ppt/media/image12.jpeg" ContentType="image/jpeg"/>
  <Override PartName="/ppt/media/image11.png" ContentType="image/png"/>
  <Override PartName="/ppt/media/image14.png" ContentType="image/png"/>
  <Override PartName="/ppt/media/image10.jpeg" ContentType="image/jpeg"/>
  <Override PartName="/ppt/media/image3.png" ContentType="image/png"/>
  <Override PartName="/ppt/media/image1.png" ContentType="image/png"/>
  <Override PartName="/ppt/media/image5.png" ContentType="image/png"/>
  <Override PartName="/ppt/media/image4.jpeg" ContentType="image/jpeg"/>
  <Override PartName="/ppt/media/image6.png" ContentType="image/png"/>
  <Override PartName="/ppt/media/image2.png" ContentType="image/png"/>
  <Override PartName="/ppt/media/image7.jpeg" ContentType="image/jpeg"/>
  <Override PartName="/ppt/media/image8.png" ContentType="image/png"/>
  <Override PartName="/ppt/media/image13.jpeg" ContentType="image/jpeg"/>
  <Override PartName="/ppt/media/image9.png" ContentType="image/pn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
</Relationships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4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jpe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11" descr=""/>
          <p:cNvPicPr/>
          <p:nvPr/>
        </p:nvPicPr>
        <p:blipFill>
          <a:blip r:embed="rId2"/>
          <a:stretch/>
        </p:blipFill>
        <p:spPr>
          <a:xfrm>
            <a:off x="8658360" y="3462840"/>
            <a:ext cx="3939120" cy="4192920"/>
          </a:xfrm>
          <a:prstGeom prst="rect">
            <a:avLst/>
          </a:prstGeom>
          <a:ln>
            <a:noFill/>
          </a:ln>
        </p:spPr>
      </p:pic>
      <p:pic>
        <p:nvPicPr>
          <p:cNvPr id="37" name="Picture 7" descr=""/>
          <p:cNvPicPr/>
          <p:nvPr/>
        </p:nvPicPr>
        <p:blipFill>
          <a:blip r:embed="rId3"/>
          <a:stretch/>
        </p:blipFill>
        <p:spPr>
          <a:xfrm>
            <a:off x="11128680" y="5808960"/>
            <a:ext cx="729360" cy="729360"/>
          </a:xfrm>
          <a:prstGeom prst="rect">
            <a:avLst/>
          </a:prstGeom>
          <a:ln>
            <a:noFill/>
          </a:ln>
        </p:spPr>
      </p:pic>
      <p:sp>
        <p:nvSpPr>
          <p:cNvPr id="38" name="CustomShape 1"/>
          <p:cNvSpPr/>
          <p:nvPr/>
        </p:nvSpPr>
        <p:spPr>
          <a:xfrm flipV="1">
            <a:off x="123840" y="6792480"/>
            <a:ext cx="12186720" cy="61200"/>
          </a:xfrm>
          <a:prstGeom prst="rect">
            <a:avLst/>
          </a:prstGeom>
          <a:solidFill>
            <a:srgbClr val="ffd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1" descr=""/>
          <p:cNvPicPr/>
          <p:nvPr/>
        </p:nvPicPr>
        <p:blipFill>
          <a:blip r:embed="rId2"/>
          <a:stretch/>
        </p:blipFill>
        <p:spPr>
          <a:xfrm>
            <a:off x="11128680" y="5808960"/>
            <a:ext cx="729360" cy="729360"/>
          </a:xfrm>
          <a:prstGeom prst="rect">
            <a:avLst/>
          </a:prstGeom>
          <a:ln>
            <a:noFill/>
          </a:ln>
        </p:spPr>
      </p:pic>
      <p:sp>
        <p:nvSpPr>
          <p:cNvPr id="76" name="CustomShape 1"/>
          <p:cNvSpPr/>
          <p:nvPr/>
        </p:nvSpPr>
        <p:spPr>
          <a:xfrm flipV="1">
            <a:off x="123840" y="6792480"/>
            <a:ext cx="12186720" cy="61200"/>
          </a:xfrm>
          <a:prstGeom prst="rect">
            <a:avLst/>
          </a:prstGeom>
          <a:solidFill>
            <a:srgbClr val="ffd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7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GB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11" descr=""/>
          <p:cNvPicPr/>
          <p:nvPr/>
        </p:nvPicPr>
        <p:blipFill>
          <a:blip r:embed="rId1"/>
          <a:stretch/>
        </p:blipFill>
        <p:spPr>
          <a:xfrm>
            <a:off x="4815720" y="2148840"/>
            <a:ext cx="2558160" cy="2558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" descr=""/>
          <p:cNvPicPr/>
          <p:nvPr/>
        </p:nvPicPr>
        <p:blipFill>
          <a:blip r:embed="rId1"/>
          <a:stretch/>
        </p:blipFill>
        <p:spPr>
          <a:xfrm>
            <a:off x="198000" y="432000"/>
            <a:ext cx="8939880" cy="3864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198000" y="432000"/>
            <a:ext cx="8939880" cy="3864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" descr=""/>
          <p:cNvPicPr/>
          <p:nvPr/>
        </p:nvPicPr>
        <p:blipFill>
          <a:blip r:embed="rId1"/>
          <a:stretch/>
        </p:blipFill>
        <p:spPr>
          <a:xfrm>
            <a:off x="1944000" y="252000"/>
            <a:ext cx="4761360" cy="6247440"/>
          </a:xfrm>
          <a:prstGeom prst="rect">
            <a:avLst/>
          </a:prstGeom>
          <a:ln>
            <a:noFill/>
          </a:ln>
          <a:effectLst>
            <a:outerShdw dir="8100000" dist="107932">
              <a:srgbClr val="808080">
                <a:alpha val="50000"/>
              </a:srgbClr>
            </a:outerShdw>
          </a:effectLst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444240" y="576000"/>
            <a:ext cx="4307040" cy="5651280"/>
          </a:xfrm>
          <a:prstGeom prst="rect">
            <a:avLst/>
          </a:prstGeom>
          <a:ln>
            <a:noFill/>
          </a:ln>
          <a:effectLst>
            <a:outerShdw dir="8100000" dist="107932">
              <a:srgbClr val="808080">
                <a:alpha val="50000"/>
              </a:srgbClr>
            </a:outerShdw>
          </a:effectLst>
        </p:spPr>
      </p:pic>
      <p:pic>
        <p:nvPicPr>
          <p:cNvPr id="117" name="" descr=""/>
          <p:cNvPicPr/>
          <p:nvPr/>
        </p:nvPicPr>
        <p:blipFill>
          <a:blip r:embed="rId2"/>
          <a:stretch/>
        </p:blipFill>
        <p:spPr>
          <a:xfrm>
            <a:off x="3291480" y="288000"/>
            <a:ext cx="4771800" cy="6263280"/>
          </a:xfrm>
          <a:prstGeom prst="rect">
            <a:avLst/>
          </a:prstGeom>
          <a:ln>
            <a:noFill/>
          </a:ln>
          <a:effectLst>
            <a:outerShdw dir="8100000" dist="107932">
              <a:srgbClr val="808080">
                <a:alpha val="50000"/>
              </a:srgbClr>
            </a:outerShdw>
          </a:effectLst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" descr=""/>
          <p:cNvPicPr/>
          <p:nvPr/>
        </p:nvPicPr>
        <p:blipFill>
          <a:blip r:embed="rId1"/>
          <a:stretch/>
        </p:blipFill>
        <p:spPr>
          <a:xfrm>
            <a:off x="469080" y="473760"/>
            <a:ext cx="7882200" cy="4781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" descr=""/>
          <p:cNvPicPr/>
          <p:nvPr/>
        </p:nvPicPr>
        <p:blipFill>
          <a:blip r:embed="rId1"/>
          <a:stretch/>
        </p:blipFill>
        <p:spPr>
          <a:xfrm>
            <a:off x="360000" y="360000"/>
            <a:ext cx="7970040" cy="4974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12001</TotalTime>
  <Application>LibreOffice/5.1.6.2$Linux_X86_64 LibreOffice_project/10m0$Build-2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2016-06-08T22:08:47Z</dcterms:created>
  <dc:creator>Terone Ward</dc:creator>
  <dc:description/>
  <dc:language>en-GB</dc:language>
  <cp:lastModifiedBy/>
  <cp:lastPrinted>2016-06-08T22:11:31Z</cp:lastPrinted>
  <dcterms:modified xsi:type="dcterms:W3CDTF">2017-11-15T20:48:12Z</dcterms:modified>
  <cp:revision>67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15.0033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8</vt:i4>
  </property>
</Properties>
</file>